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97B33-3574-4AB6-8CC1-2DF1A6C41177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32AEA-FF8F-48A5-9E1D-069167E58C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67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Engelsk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43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Urdu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18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Fransk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820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Norsk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48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Russisk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66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Somalisk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791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Tagalog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13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Thai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8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Arabisk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04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Farsi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2AEA-FF8F-48A5-9E1D-069167E58C1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01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97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18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34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32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59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45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48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07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87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74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0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4B1D-2B0D-4836-BE31-E9F293536408}" type="datetimeFigureOut">
              <a:rPr lang="nb-NO" smtClean="0"/>
              <a:t>06.09.2016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544B-CA5D-4333-8A06-F04AD2CE89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24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7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9" y="0"/>
            <a:ext cx="9141419" cy="6858000"/>
          </a:xfrm>
        </p:spPr>
      </p:pic>
    </p:spTree>
    <p:extLst>
      <p:ext uri="{BB962C8B-B14F-4D97-AF65-F5344CB8AC3E}">
        <p14:creationId xmlns:p14="http://schemas.microsoft.com/office/powerpoint/2010/main" val="290835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" y="-67"/>
            <a:ext cx="9141507" cy="6858067"/>
          </a:xfrm>
        </p:spPr>
      </p:pic>
    </p:spTree>
    <p:extLst>
      <p:ext uri="{BB962C8B-B14F-4D97-AF65-F5344CB8AC3E}">
        <p14:creationId xmlns:p14="http://schemas.microsoft.com/office/powerpoint/2010/main" val="85996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419" cy="6858000"/>
          </a:xfrm>
        </p:spPr>
      </p:pic>
    </p:spTree>
    <p:extLst>
      <p:ext uri="{BB962C8B-B14F-4D97-AF65-F5344CB8AC3E}">
        <p14:creationId xmlns:p14="http://schemas.microsoft.com/office/powerpoint/2010/main" val="42790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7"/>
            <a:ext cx="9144000" cy="6859937"/>
          </a:xfrm>
        </p:spPr>
      </p:pic>
    </p:spTree>
    <p:extLst>
      <p:ext uri="{BB962C8B-B14F-4D97-AF65-F5344CB8AC3E}">
        <p14:creationId xmlns:p14="http://schemas.microsoft.com/office/powerpoint/2010/main" val="244611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r="-1" b="-180"/>
          <a:stretch/>
        </p:blipFill>
        <p:spPr>
          <a:xfrm>
            <a:off x="0" y="0"/>
            <a:ext cx="9144000" cy="6858000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/>
          <a:stretch/>
        </p:blipFill>
        <p:spPr>
          <a:xfrm>
            <a:off x="0" y="0"/>
            <a:ext cx="9143999" cy="6858000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r="-1"/>
          <a:stretch/>
        </p:blipFill>
        <p:spPr>
          <a:xfrm>
            <a:off x="0" y="0"/>
            <a:ext cx="9144000" cy="6858000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/>
          <a:stretch/>
        </p:blipFill>
        <p:spPr>
          <a:xfrm>
            <a:off x="0" y="0"/>
            <a:ext cx="9144000" cy="6858000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6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" y="0"/>
            <a:ext cx="9130307" cy="6849663"/>
          </a:xfrm>
        </p:spPr>
      </p:pic>
    </p:spTree>
    <p:extLst>
      <p:ext uri="{BB962C8B-B14F-4D97-AF65-F5344CB8AC3E}">
        <p14:creationId xmlns:p14="http://schemas.microsoft.com/office/powerpoint/2010/main" val="108253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</Words>
  <Application>Microsoft Office PowerPoint</Application>
  <PresentationFormat>Skjermfremvisning (4:3)</PresentationFormat>
  <Paragraphs>20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Utlendingsdirektoratet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Hanne Rygh Holter</dc:creator>
  <cp:lastModifiedBy>Hanne Rygh Holter</cp:lastModifiedBy>
  <cp:revision>13</cp:revision>
  <dcterms:created xsi:type="dcterms:W3CDTF">2016-04-05T13:35:01Z</dcterms:created>
  <dcterms:modified xsi:type="dcterms:W3CDTF">2016-09-06T11:08:18Z</dcterms:modified>
</cp:coreProperties>
</file>